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79" r:id="rId6"/>
    <p:sldId id="263" r:id="rId7"/>
    <p:sldId id="264" r:id="rId8"/>
    <p:sldId id="280" r:id="rId9"/>
    <p:sldId id="258" r:id="rId10"/>
    <p:sldId id="262" r:id="rId11"/>
    <p:sldId id="269" r:id="rId12"/>
    <p:sldId id="266" r:id="rId13"/>
    <p:sldId id="278" r:id="rId14"/>
    <p:sldId id="267" r:id="rId15"/>
    <p:sldId id="277" r:id="rId16"/>
    <p:sldId id="268" r:id="rId17"/>
    <p:sldId id="273" r:id="rId18"/>
    <p:sldId id="276" r:id="rId19"/>
    <p:sldId id="275" r:id="rId20"/>
    <p:sldId id="272" r:id="rId21"/>
    <p:sldId id="265" r:id="rId22"/>
    <p:sldId id="270" r:id="rId23"/>
    <p:sldId id="271" r:id="rId24"/>
  </p:sldIdLst>
  <p:sldSz cx="1044098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313"/>
    <a:srgbClr val="FF3300"/>
    <a:srgbClr val="E36DFF"/>
    <a:srgbClr val="800080"/>
    <a:srgbClr val="F8DB08"/>
    <a:srgbClr val="FF9900"/>
    <a:srgbClr val="C35D09"/>
    <a:srgbClr val="00D05E"/>
    <a:srgbClr val="FF757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" y="-630"/>
      </p:cViewPr>
      <p:guideLst>
        <p:guide orient="horz" pos="2160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451640" y="260648"/>
            <a:ext cx="9537710" cy="633670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3" b="99127" l="207" r="97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04870" y="95928"/>
            <a:ext cx="1527311" cy="18209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83075" y="2130427"/>
            <a:ext cx="8874840" cy="1470025"/>
          </a:xfrm>
        </p:spPr>
        <p:txBody>
          <a:bodyPr/>
          <a:lstStyle>
            <a:lvl1pPr>
              <a:defRPr>
                <a:solidFill>
                  <a:srgbClr val="800080"/>
                </a:solidFill>
              </a:defRPr>
            </a:lvl1pPr>
          </a:lstStyle>
          <a:p>
            <a:r>
              <a:rPr lang="ru-RU" dirty="0" smtClean="0"/>
              <a:t>Шаблон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310468" y="4592678"/>
            <a:ext cx="7308692" cy="1752600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z="1400" dirty="0" smtClean="0">
                <a:solidFill>
                  <a:srgbClr val="7030A0"/>
                </a:solidFill>
              </a:rPr>
              <a:t>Автор: учитель начальных классов </a:t>
            </a:r>
          </a:p>
          <a:p>
            <a:pPr lvl="0"/>
            <a:r>
              <a:rPr lang="ru-RU" sz="1400" dirty="0" smtClean="0">
                <a:solidFill>
                  <a:srgbClr val="7030A0"/>
                </a:solidFill>
              </a:rPr>
              <a:t>МБОУ Первомайской СОШ </a:t>
            </a:r>
          </a:p>
          <a:p>
            <a:pPr lvl="0"/>
            <a:r>
              <a:rPr lang="ru-RU" sz="1400" dirty="0" smtClean="0">
                <a:solidFill>
                  <a:srgbClr val="7030A0"/>
                </a:solidFill>
              </a:rPr>
              <a:t>Татарского района Новосибирской области</a:t>
            </a:r>
          </a:p>
          <a:p>
            <a:pPr lvl="0"/>
            <a:r>
              <a:rPr lang="ru-RU" sz="1400" dirty="0" smtClean="0">
                <a:solidFill>
                  <a:srgbClr val="7030A0"/>
                </a:solidFill>
              </a:rPr>
              <a:t> </a:t>
            </a:r>
            <a:r>
              <a:rPr lang="ru-RU" sz="1400" b="1" dirty="0" smtClean="0">
                <a:solidFill>
                  <a:srgbClr val="7030A0"/>
                </a:solidFill>
              </a:rPr>
              <a:t>Игнатова Лариса Юрьевна</a:t>
            </a:r>
            <a:endParaRPr lang="ru-RU" sz="1400" dirty="0" smtClean="0">
              <a:solidFill>
                <a:srgbClr val="7030A0"/>
              </a:solidFill>
            </a:endParaRPr>
          </a:p>
        </p:txBody>
      </p:sp>
      <p:pic>
        <p:nvPicPr>
          <p:cNvPr id="1026" name="Picture 2" descr="http://gbdou74.rprim.gov.spb.ru/public/users/994/img/10022016212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32" y="4838046"/>
            <a:ext cx="3525020" cy="197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www.filippok.ru/images/all/29/5/big/img_5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5928" y="4838046"/>
            <a:ext cx="1672053" cy="216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oodle.mouo.n-varsh.obr55.ru/pluginfile.php/5706/mod_resource/content/2/8.jpg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857" y="23921"/>
            <a:ext cx="2235975" cy="195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gallery.yopriceville.com/var/albums/Free-Clipart-Pictures/Decorative-Numbers/Cute_Number_One_PNG_Clipart_Image.png?m=143743630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286">
            <a:off x="4035346" y="-26017"/>
            <a:ext cx="750168" cy="111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-fotki.yandex.ru/get/5628/36014149.206/0_866e2_e602f7c2_M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703">
            <a:off x="9440918" y="3481323"/>
            <a:ext cx="824037" cy="125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img1.liveinternet.ru/images/attach/c/0/119/425/119425213_KAagard_BirthdayWish_2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499">
            <a:off x="7506237" y="53332"/>
            <a:ext cx="623446" cy="98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clipartix.com/wp-content/uploads/2016/09/Numbers-cute-number-three-clipart-image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2649">
            <a:off x="3786712" y="5708171"/>
            <a:ext cx="868678" cy="10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playcast.ru/uploads/2016/11/29/20699187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891" y="5531010"/>
            <a:ext cx="957794" cy="130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clipartix.com/wp-content/uploads/2016/09/Numbers-clipart-0-free-clipart-images-image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157">
            <a:off x="7051738" y="5644317"/>
            <a:ext cx="906351" cy="121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clipartix.com/wp-content/uploads/2016/09/Numbers-clip-art-kids-free-clipart-images-image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3057">
            <a:off x="3840" y="1948457"/>
            <a:ext cx="920409" cy="129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badumka.ru/images/1214016_cifra-7-v-kartinkah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6" y="3429000"/>
            <a:ext cx="1110791" cy="148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prikolnye-kartinki.ru/img/picture/Aug/17/a1ef39ef1feafe12610c36360df0a036/4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6528">
            <a:off x="5683340" y="14506"/>
            <a:ext cx="875390" cy="121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gallery.yopriceville.com/var/albums/Free-Clipart-Pictures/Decorative-Numbers/Cute_Number_Nine_PNG_Clipart_Image.png?m=143743630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73" y="46745"/>
            <a:ext cx="847897" cy="115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picsview.ru/images/61541_cifra-0-png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7490">
            <a:off x="9192004" y="1916832"/>
            <a:ext cx="1248984" cy="145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451640" y="260648"/>
            <a:ext cx="9537710" cy="633670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13.02.2002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3" b="99127" l="207" r="97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04870" y="95928"/>
            <a:ext cx="1527311" cy="18209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451640" y="260648"/>
            <a:ext cx="9537710" cy="633670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7" y="4406902"/>
            <a:ext cx="88748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7" y="2906713"/>
            <a:ext cx="88748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3" b="99127" l="207" r="97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04870" y="95928"/>
            <a:ext cx="1527311" cy="18209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451640" y="260648"/>
            <a:ext cx="9537710" cy="633670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3" b="99127" l="207" r="97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04870" y="95928"/>
            <a:ext cx="1527311" cy="18209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451640" y="260648"/>
            <a:ext cx="9537710" cy="633670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3" b="99127" l="207" r="97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04870" y="95928"/>
            <a:ext cx="1527311" cy="182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4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1" y="274638"/>
            <a:ext cx="93968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1" y="1600202"/>
            <a:ext cx="93968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6356352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38" y="6356352"/>
            <a:ext cx="3306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8" y="6356352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90" y="6597352"/>
            <a:ext cx="1248802" cy="4046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078" y="4221088"/>
            <a:ext cx="7308692" cy="936104"/>
          </a:xfrm>
        </p:spPr>
        <p:txBody>
          <a:bodyPr>
            <a:noAutofit/>
          </a:bodyPr>
          <a:lstStyle/>
          <a:p>
            <a:pPr algn="r" fontAlgn="base"/>
            <a:r>
              <a:rPr lang="ru-RU" sz="1800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 учащаяся 1-Б класса </a:t>
            </a:r>
          </a:p>
          <a:p>
            <a:pPr algn="r" fontAlgn="base"/>
            <a:r>
              <a:rPr lang="ru-RU" sz="1800" b="1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Кононцева</a:t>
            </a:r>
            <a:r>
              <a:rPr lang="ru-RU" sz="1800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Мирослава</a:t>
            </a:r>
          </a:p>
        </p:txBody>
      </p:sp>
      <p:sp>
        <p:nvSpPr>
          <p:cNvPr id="4" name="AutoShape 4" descr="http://daina-vova.ru/photos/matematicheskie-igry-prezentatsii-dlya-detey-ot2-let-42064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daina-vova.ru/photos/matematicheskie-igry-prezentatsii-dlya-detey-ot2-let-42064-larg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81886" y="1731005"/>
            <a:ext cx="887571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«Может ли человек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прожить </a:t>
            </a: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 чисел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?»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проектно-исследовательская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по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2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/>
          <a:stretch/>
        </p:blipFill>
        <p:spPr>
          <a:xfrm rot="20686255">
            <a:off x="604711" y="483682"/>
            <a:ext cx="3451560" cy="49136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96" b="4901"/>
          <a:stretch/>
        </p:blipFill>
        <p:spPr>
          <a:xfrm rot="1991515">
            <a:off x="4773457" y="3511242"/>
            <a:ext cx="3512597" cy="2833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6"/>
          <a:stretch/>
        </p:blipFill>
        <p:spPr>
          <a:xfrm rot="20984871">
            <a:off x="6274267" y="150961"/>
            <a:ext cx="3911338" cy="3220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4313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0942" y="330605"/>
            <a:ext cx="68505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На улицах поселка Гвардейское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132">
            <a:off x="4377103" y="1702548"/>
            <a:ext cx="3525750" cy="470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8"/>
          <a:stretch/>
        </p:blipFill>
        <p:spPr>
          <a:xfrm rot="20617053">
            <a:off x="600481" y="1362240"/>
            <a:ext cx="3423545" cy="3985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2564">
            <a:off x="7146572" y="-87342"/>
            <a:ext cx="2955248" cy="394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385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6038" y="308296"/>
            <a:ext cx="6132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улицах поселка Гвардейское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93" y="60691"/>
            <a:ext cx="2921969" cy="3895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70" y="3176042"/>
            <a:ext cx="4211960" cy="3158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1" y="893071"/>
            <a:ext cx="374441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0105">
            <a:off x="5580022" y="1847540"/>
            <a:ext cx="2780765" cy="3707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108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6528" y="386807"/>
            <a:ext cx="5378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улицах поселка Гвардейское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5"/>
          <a:stretch/>
        </p:blipFill>
        <p:spPr>
          <a:xfrm rot="20967732">
            <a:off x="173523" y="1121091"/>
            <a:ext cx="3494732" cy="4172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2937">
            <a:off x="7261430" y="-90922"/>
            <a:ext cx="2715766" cy="3621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69" y="1667050"/>
            <a:ext cx="3947567" cy="2960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3" r="8026"/>
          <a:stretch/>
        </p:blipFill>
        <p:spPr>
          <a:xfrm rot="1664082">
            <a:off x="7249847" y="2555326"/>
            <a:ext cx="2738933" cy="3740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1003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2102" y="279201"/>
            <a:ext cx="65487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заправочной станции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3904">
            <a:off x="666241" y="1370017"/>
            <a:ext cx="3774931" cy="5033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2802">
            <a:off x="5066422" y="1767442"/>
            <a:ext cx="4940020" cy="3705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9843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4674" y="279201"/>
            <a:ext cx="20436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Аптека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" r="8932"/>
          <a:stretch/>
        </p:blipFill>
        <p:spPr>
          <a:xfrm rot="675392">
            <a:off x="7376848" y="69189"/>
            <a:ext cx="2925750" cy="4675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b="10660"/>
          <a:stretch/>
        </p:blipFill>
        <p:spPr>
          <a:xfrm>
            <a:off x="3944674" y="2254177"/>
            <a:ext cx="3272096" cy="4218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6486">
            <a:off x="563467" y="836992"/>
            <a:ext cx="3888011" cy="5184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91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7779" y="332656"/>
            <a:ext cx="1987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Стройка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0" r="7481"/>
          <a:stretch/>
        </p:blipFill>
        <p:spPr>
          <a:xfrm rot="21153717">
            <a:off x="601559" y="1130602"/>
            <a:ext cx="4736426" cy="4596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3"/>
          <a:stretch/>
        </p:blipFill>
        <p:spPr>
          <a:xfrm rot="20782110">
            <a:off x="6753870" y="278309"/>
            <a:ext cx="3569906" cy="3050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694" y="2395525"/>
            <a:ext cx="3313311" cy="4417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868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150" y="476672"/>
            <a:ext cx="8874840" cy="6480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4030" y="1125068"/>
            <a:ext cx="4464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 и  19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422" y="3710391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–  11</a:t>
            </a:r>
          </a:p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Редко –  6</a:t>
            </a:r>
          </a:p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встречают -  2 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3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6158" y="548680"/>
            <a:ext cx="6696744" cy="4018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«День без чисел!»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r="27950"/>
          <a:stretch/>
        </p:blipFill>
        <p:spPr>
          <a:xfrm rot="5400000">
            <a:off x="740594" y="996132"/>
            <a:ext cx="3744416" cy="3857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46" y="1065424"/>
            <a:ext cx="3960440" cy="5280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561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r="10101" b="18267"/>
          <a:stretch/>
        </p:blipFill>
        <p:spPr>
          <a:xfrm rot="11678523">
            <a:off x="5798464" y="1346279"/>
            <a:ext cx="4188645" cy="2547282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6158" y="507853"/>
            <a:ext cx="6696744" cy="4018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«День без чисел!»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2731">
            <a:off x="6005568" y="2162502"/>
            <a:ext cx="3075806" cy="410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" t="13217" r="7930"/>
          <a:stretch/>
        </p:blipFill>
        <p:spPr>
          <a:xfrm rot="5400000">
            <a:off x="-441674" y="2152138"/>
            <a:ext cx="5275664" cy="28724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" t="21801" b="18122"/>
          <a:stretch/>
        </p:blipFill>
        <p:spPr>
          <a:xfrm rot="5565565">
            <a:off x="2150406" y="2718991"/>
            <a:ext cx="5272129" cy="18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68860" y="1988840"/>
            <a:ext cx="770485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исследовать числа, с которыми мы встречаемся в жизни, узнать где и для чего они используются.</a:t>
            </a:r>
          </a:p>
        </p:txBody>
      </p:sp>
    </p:spTree>
    <p:extLst>
      <p:ext uri="{BB962C8B-B14F-4D97-AF65-F5344CB8AC3E}">
        <p14:creationId xmlns:p14="http://schemas.microsoft.com/office/powerpoint/2010/main" val="104510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://daina-vova.ru/photos/matematicheskie-igry-prezentatsii-dlya-detey-ot2-let-42064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daina-vova.ru/photos/matematicheskie-igry-prezentatsii-dlya-detey-ot2-let-42064-larg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83432" y="2620831"/>
            <a:ext cx="8875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«МИРОМ ПРАВЯТ ЧИСЛА!»</a:t>
            </a:r>
          </a:p>
        </p:txBody>
      </p:sp>
    </p:spTree>
    <p:extLst>
      <p:ext uri="{BB962C8B-B14F-4D97-AF65-F5344CB8AC3E}">
        <p14:creationId xmlns:p14="http://schemas.microsoft.com/office/powerpoint/2010/main" val="320425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5949" y="2396225"/>
            <a:ext cx="50506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«Проект» </a:t>
            </a:r>
          </a:p>
        </p:txBody>
      </p:sp>
    </p:spTree>
    <p:extLst>
      <p:ext uri="{BB962C8B-B14F-4D97-AF65-F5344CB8AC3E}">
        <p14:creationId xmlns:p14="http://schemas.microsoft.com/office/powerpoint/2010/main" val="78986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4423" y="1194249"/>
            <a:ext cx="3000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Проблема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00339" y="1760208"/>
            <a:ext cx="41120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Планирование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00339" y="2389302"/>
            <a:ext cx="53927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Поиск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0495" y="3027253"/>
            <a:ext cx="2814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Продукт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18463" y="3602218"/>
            <a:ext cx="37207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Презентация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6950" y="4186993"/>
            <a:ext cx="33275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Портфолио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4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0094" y="2780928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54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11982" y="908720"/>
            <a:ext cx="9090149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проекта: </a:t>
            </a:r>
          </a:p>
          <a:p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провести наблюдение за числами в повседневной жизни: в школе,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магазине, в аптеке, на стройке;</a:t>
            </a:r>
          </a:p>
          <a:p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провести путешествие за числами по улицам поселка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Гвардейское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провести анкетирование одноклассников;                          </a:t>
            </a:r>
          </a:p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провести эксперимент «День без чисел!»;</a:t>
            </a:r>
          </a:p>
          <a:p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изучить дополнительную литературу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создать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книжку-малышку и презентацию;           </a:t>
            </a:r>
            <a:endPara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сделать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выводы.</a:t>
            </a:r>
          </a:p>
        </p:txBody>
      </p:sp>
    </p:spTree>
    <p:extLst>
      <p:ext uri="{BB962C8B-B14F-4D97-AF65-F5344CB8AC3E}">
        <p14:creationId xmlns:p14="http://schemas.microsoft.com/office/powerpoint/2010/main" val="276380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942" y="1340768"/>
            <a:ext cx="9396889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00014" y="2060848"/>
            <a:ext cx="9396889" cy="4525963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наблюдение</a:t>
            </a: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36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эксперимент,</a:t>
            </a:r>
            <a:endParaRPr lang="ru-RU" sz="36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дополнительной литературой,</a:t>
            </a:r>
          </a:p>
          <a:p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обобщение</a:t>
            </a: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958" y="2132856"/>
            <a:ext cx="9396889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68366" y="476672"/>
            <a:ext cx="32403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коридорах школы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93" b="28135"/>
          <a:stretch/>
        </p:blipFill>
        <p:spPr>
          <a:xfrm>
            <a:off x="7043950" y="30076"/>
            <a:ext cx="3189149" cy="2498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4" b="9594"/>
          <a:stretch/>
        </p:blipFill>
        <p:spPr>
          <a:xfrm rot="367191">
            <a:off x="5139478" y="2477548"/>
            <a:ext cx="2628967" cy="4024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2" b="11246"/>
          <a:stretch/>
        </p:blipFill>
        <p:spPr>
          <a:xfrm rot="20981266">
            <a:off x="736191" y="584475"/>
            <a:ext cx="4005340" cy="4293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706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05" y="2750935"/>
            <a:ext cx="3813042" cy="21448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8" r="12406"/>
          <a:stretch/>
        </p:blipFill>
        <p:spPr>
          <a:xfrm rot="5400000">
            <a:off x="4080960" y="96032"/>
            <a:ext cx="3384375" cy="3857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66667" y="1062748"/>
            <a:ext cx="4325099" cy="24328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1" r="22700"/>
          <a:stretch/>
        </p:blipFill>
        <p:spPr>
          <a:xfrm rot="5400000">
            <a:off x="3385083" y="2976352"/>
            <a:ext cx="3672408" cy="3857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200" y="877959"/>
            <a:ext cx="2959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библиотеке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1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1" r="11150"/>
          <a:stretch/>
        </p:blipFill>
        <p:spPr>
          <a:xfrm rot="5400000">
            <a:off x="344549" y="1680208"/>
            <a:ext cx="4680520" cy="3857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10400" r="23351" b="13067"/>
          <a:stretch/>
        </p:blipFill>
        <p:spPr>
          <a:xfrm rot="5400000">
            <a:off x="4160973" y="2132856"/>
            <a:ext cx="4680521" cy="29523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29467" r="12201" b="22000"/>
          <a:stretch/>
        </p:blipFill>
        <p:spPr>
          <a:xfrm rot="5400000">
            <a:off x="6624649" y="1880828"/>
            <a:ext cx="5400600" cy="18722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4838" y="476672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кабинете логопеда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2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03483" y="912382"/>
            <a:ext cx="20104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Магазин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5522">
            <a:off x="508139" y="401221"/>
            <a:ext cx="4044915" cy="3033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1929">
            <a:off x="2384066" y="3289500"/>
            <a:ext cx="4438832" cy="3329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933" y="87143"/>
            <a:ext cx="3369940" cy="4493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319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D4D4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195</Words>
  <Application>Microsoft Office PowerPoint</Application>
  <PresentationFormat>Произвольный</PresentationFormat>
  <Paragraphs>47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«Может ли человек      прожить без чисел?» (проектно-исследовательская работа по математике) </vt:lpstr>
      <vt:lpstr>Презентация PowerPoint</vt:lpstr>
      <vt:lpstr>Презентация PowerPoint</vt:lpstr>
      <vt:lpstr>Методы исследования: </vt:lpstr>
      <vt:lpstr>Результаты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анкетирования</vt:lpstr>
      <vt:lpstr>Презентация PowerPoint</vt:lpstr>
      <vt:lpstr>Презентация PowerPoint</vt:lpstr>
      <vt:lpstr>«МИРОМ ПРАВЯТ ЧИСЛА!»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93</cp:revision>
  <dcterms:created xsi:type="dcterms:W3CDTF">2016-10-08T18:19:05Z</dcterms:created>
  <dcterms:modified xsi:type="dcterms:W3CDTF">2002-02-13T19:19:41Z</dcterms:modified>
</cp:coreProperties>
</file>